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96" r:id="rId5"/>
    <p:sldId id="257" r:id="rId6"/>
    <p:sldId id="313" r:id="rId7"/>
    <p:sldId id="314" r:id="rId8"/>
    <p:sldId id="315" r:id="rId9"/>
    <p:sldId id="316" r:id="rId10"/>
    <p:sldId id="309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6FBA"/>
    <a:srgbClr val="4189CC"/>
    <a:srgbClr val="125DA2"/>
    <a:srgbClr val="043C45"/>
    <a:srgbClr val="043C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3DC8A8-F8DD-0840-A204-CF101866A1FD}" v="7" dt="2021-01-07T18:15:32.4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40" autoAdjust="0"/>
    <p:restoredTop sz="97030"/>
  </p:normalViewPr>
  <p:slideViewPr>
    <p:cSldViewPr snapToGrid="0">
      <p:cViewPr varScale="1">
        <p:scale>
          <a:sx n="87" d="100"/>
          <a:sy n="87" d="100"/>
        </p:scale>
        <p:origin x="955" y="7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8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52CF00-5336-4BA6-9EC9-C4B6F2079490}" type="datetimeFigureOut">
              <a:rPr lang="en-GB" smtClean="0"/>
              <a:t>03/03/2021</a:t>
            </a:fld>
            <a:endParaRPr lang="en-GB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182934-0196-42AD-94BB-C04B9416DB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5161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269CA-B222-4E66-B8F6-21FDAA4F2511}" type="datetimeFigureOut">
              <a:rPr lang="fr-FR" smtClean="0"/>
              <a:t>03/03/2021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CD14D-9B52-4448-A1BC-DCA36A00BB1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3715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1CD14D-9B52-4448-A1BC-DCA36A00BB1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9459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015F33-5726-8D40-A88C-E73A0923ACDA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406F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406FBA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B3BD7BD-DF6E-4E48-8B42-767752D4C781}"/>
              </a:ext>
            </a:extLst>
          </p:cNvPr>
          <p:cNvSpPr txBox="1"/>
          <p:nvPr userDrawn="1"/>
        </p:nvSpPr>
        <p:spPr>
          <a:xfrm>
            <a:off x="214685" y="5404996"/>
            <a:ext cx="455162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Kashif Murtaza</a:t>
            </a:r>
          </a:p>
          <a:p>
            <a:r>
              <a:rPr lang="en-GB" sz="1600" b="1" dirty="0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AI Sciences Instructor</a:t>
            </a:r>
          </a:p>
          <a:p>
            <a:endParaRPr lang="en-GB" sz="2000" b="1" dirty="0">
              <a:solidFill>
                <a:srgbClr val="125DA2"/>
              </a:solidFill>
              <a:latin typeface="Garamond" panose="02020404030301010803" pitchFamily="18" charset="0"/>
              <a:cs typeface="Arial" panose="020B0604020202020204" pitchFamily="34" charset="0"/>
            </a:endParaRPr>
          </a:p>
          <a:p>
            <a:r>
              <a:rPr lang="en-GB" sz="2000" b="1" dirty="0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@AISciencesLearn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D398312-288F-7046-B56D-CA6C6796F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85" y="191120"/>
            <a:ext cx="1995778" cy="44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92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solidFill>
                  <a:srgbClr val="406FBA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28600" indent="-228600">
              <a:buClr>
                <a:srgbClr val="406FBA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685800" indent="-228600">
              <a:buClr>
                <a:srgbClr val="406FBA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>
              <a:buClr>
                <a:srgbClr val="406FBA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>
              <a:buClr>
                <a:srgbClr val="406FBA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>
              <a:buClr>
                <a:srgbClr val="406FBA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35D75-7A1E-4A8A-8EED-165EBB6208E7}" type="datetimeFigureOut">
              <a:rPr lang="fr-FR" smtClean="0"/>
              <a:t>03/03/2021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41783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fld id="{70C34D71-145B-471B-B963-28EE42248607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7226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l">
              <a:defRPr sz="6000" b="1">
                <a:solidFill>
                  <a:srgbClr val="406FBA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35D75-7A1E-4A8A-8EED-165EBB6208E7}" type="datetimeFigureOut">
              <a:rPr lang="fr-FR" smtClean="0"/>
              <a:t>03/03/2021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49530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fld id="{70C34D71-145B-471B-B963-28EE42248607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45ACBCF-310C-4F47-928C-4C39A5A86E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707" y="2149168"/>
            <a:ext cx="1402854" cy="144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272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35D75-7A1E-4A8A-8EED-165EBB6208E7}" type="datetimeFigureOut">
              <a:rPr lang="fr-FR" smtClean="0"/>
              <a:t>03/03/2021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4508500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fld id="{70C34D71-145B-471B-B963-28EE42248607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4142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</a:defRPr>
            </a:lvl1pPr>
          </a:lstStyle>
          <a:p>
            <a:fld id="{D0835D75-7A1E-4A8A-8EED-165EBB6208E7}" type="datetimeFigureOut">
              <a:rPr lang="fr-FR" smtClean="0"/>
              <a:pPr/>
              <a:t>03/03/2021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</a:defRPr>
            </a:lvl1pPr>
          </a:lstStyle>
          <a:p>
            <a:endParaRPr lang="fr-FR" dirty="0"/>
          </a:p>
        </p:txBody>
      </p:sp>
      <p:pic>
        <p:nvPicPr>
          <p:cNvPr id="8" name="Image 7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2CD73B99-5000-3041-90A1-B6FFB489BF5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5047" y="6356350"/>
            <a:ext cx="1618753" cy="36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409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400" b="1" kern="1200" dirty="0">
          <a:solidFill>
            <a:srgbClr val="125DA2"/>
          </a:solidFill>
          <a:latin typeface="Garamond" panose="02020404030301010803" pitchFamily="18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125DA2"/>
        </a:buClr>
        <a:buFont typeface="Wingdings" pitchFamily="2" charset="2"/>
        <a:buChar char="§"/>
        <a:defRPr sz="2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24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isciences.io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B2D084F9-781C-BA43-A17D-39542CA34E9A}"/>
              </a:ext>
            </a:extLst>
          </p:cNvPr>
          <p:cNvSpPr txBox="1">
            <a:spLocks/>
          </p:cNvSpPr>
          <p:nvPr/>
        </p:nvSpPr>
        <p:spPr>
          <a:xfrm>
            <a:off x="227670" y="1798672"/>
            <a:ext cx="8740484" cy="1630328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4400" b="1" kern="1200" dirty="0">
                <a:solidFill>
                  <a:srgbClr val="125DA2"/>
                </a:solidFill>
                <a:latin typeface="Garamond" panose="020204040303010108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5400" dirty="0">
                <a:solidFill>
                  <a:srgbClr val="406FBA"/>
                </a:solidFill>
              </a:rPr>
              <a:t>Support Vector Machine (SVM) Explained for beginners</a:t>
            </a:r>
            <a:endParaRPr lang="ru-RU" sz="5400" dirty="0">
              <a:solidFill>
                <a:srgbClr val="406FBA"/>
              </a:solidFill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3C7D6C6B-28D1-3C48-B672-39A1318D1118}"/>
              </a:ext>
            </a:extLst>
          </p:cNvPr>
          <p:cNvSpPr txBox="1">
            <a:spLocks/>
          </p:cNvSpPr>
          <p:nvPr/>
        </p:nvSpPr>
        <p:spPr>
          <a:xfrm>
            <a:off x="227669" y="3619677"/>
            <a:ext cx="10094500" cy="1630328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4400" b="1" kern="1200" dirty="0">
                <a:solidFill>
                  <a:srgbClr val="125DA2"/>
                </a:solidFill>
                <a:latin typeface="Garamond" panose="020204040303010108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pPr marL="571500" indent="-571500">
              <a:buFont typeface="Wingdings" panose="05000000000000000000" pitchFamily="2" charset="2"/>
              <a:buChar char="§"/>
            </a:pPr>
            <a:r>
              <a:rPr lang="en-GB" sz="4000" b="0" dirty="0"/>
              <a:t>Linear Discriminant.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GB" sz="4000" b="0" dirty="0"/>
              <a:t>Feature Spaces and Kernels.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GB" sz="4000" b="0" dirty="0"/>
              <a:t>Maximum Margin Discriminant.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GB" sz="4000" b="0" dirty="0"/>
              <a:t>SVM vs Logistic Regression.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GB" sz="4000" b="0" dirty="0"/>
              <a:t>Hands-on in Python.</a:t>
            </a:r>
            <a:endParaRPr lang="ru-RU" sz="4000" b="0" dirty="0"/>
          </a:p>
        </p:txBody>
      </p:sp>
    </p:spTree>
    <p:extLst>
      <p:ext uri="{BB962C8B-B14F-4D97-AF65-F5344CB8AC3E}">
        <p14:creationId xmlns:p14="http://schemas.microsoft.com/office/powerpoint/2010/main" val="143741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5915156" cy="1026325"/>
          </a:xfrm>
        </p:spPr>
        <p:txBody>
          <a:bodyPr>
            <a:normAutofit fontScale="90000"/>
          </a:bodyPr>
          <a:lstStyle/>
          <a:p>
            <a:r>
              <a:rPr lang="en-GB" sz="5400" dirty="0"/>
              <a:t>Linear Discriminant</a:t>
            </a:r>
            <a:endParaRPr lang="ru-RU" sz="5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F6B713-6EA5-494A-851E-28DD79CB3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1214437"/>
            <a:ext cx="5715000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524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1" y="0"/>
            <a:ext cx="7218485" cy="835269"/>
          </a:xfrm>
        </p:spPr>
        <p:txBody>
          <a:bodyPr>
            <a:normAutofit fontScale="90000"/>
          </a:bodyPr>
          <a:lstStyle/>
          <a:p>
            <a:r>
              <a:rPr lang="en-GB" sz="5400" dirty="0"/>
              <a:t>Non-Linear Discriminant</a:t>
            </a:r>
            <a:endParaRPr lang="ru-RU" sz="5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07CFB5-476B-4ACF-9F85-2EF2DDBB2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9365" y="3468582"/>
            <a:ext cx="5437874" cy="26991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311152-E582-4798-AFDB-E77F88141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902" y="911946"/>
            <a:ext cx="5018800" cy="255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620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5915156" cy="1026325"/>
          </a:xfrm>
        </p:spPr>
        <p:txBody>
          <a:bodyPr>
            <a:normAutofit/>
          </a:bodyPr>
          <a:lstStyle/>
          <a:p>
            <a:r>
              <a:rPr lang="en-GB" sz="5400" dirty="0"/>
              <a:t>Margins</a:t>
            </a:r>
            <a:endParaRPr lang="ru-RU" sz="5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A3C807-676B-42B3-849F-1765EFBB0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5639" y="1568560"/>
            <a:ext cx="8693269" cy="372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593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5915156" cy="1026325"/>
          </a:xfrm>
        </p:spPr>
        <p:txBody>
          <a:bodyPr>
            <a:normAutofit/>
          </a:bodyPr>
          <a:lstStyle/>
          <a:p>
            <a:r>
              <a:rPr lang="en-GB" sz="5400" dirty="0"/>
              <a:t>SVM: Hard vs Soft</a:t>
            </a:r>
            <a:endParaRPr lang="ru-RU" sz="5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332B05-8031-4A95-B3DB-C79664A86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578" y="1481716"/>
            <a:ext cx="9055050" cy="438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790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1" y="1"/>
            <a:ext cx="7913077" cy="923214"/>
          </a:xfrm>
        </p:spPr>
        <p:txBody>
          <a:bodyPr>
            <a:normAutofit fontScale="90000"/>
          </a:bodyPr>
          <a:lstStyle/>
          <a:p>
            <a:r>
              <a:rPr lang="en-GB" sz="5400" dirty="0"/>
              <a:t>SVM vs Logistic Regression</a:t>
            </a:r>
            <a:endParaRPr lang="ru-RU" sz="5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E0859-EF67-4A81-9360-05371DF57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548" y="1294124"/>
            <a:ext cx="6493760" cy="464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680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80395AAB-9CCB-154E-A427-FC83EB6F9CFE}"/>
              </a:ext>
            </a:extLst>
          </p:cNvPr>
          <p:cNvSpPr txBox="1">
            <a:spLocks/>
          </p:cNvSpPr>
          <p:nvPr/>
        </p:nvSpPr>
        <p:spPr>
          <a:xfrm>
            <a:off x="2233879" y="2809509"/>
            <a:ext cx="4062418" cy="32659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125DA2"/>
              </a:buClr>
              <a:buFont typeface="Wingdings" pitchFamily="2" charset="2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600"/>
              </a:spcAft>
            </a:pPr>
            <a:r>
              <a:rPr lang="en-GB" sz="1800" dirty="0">
                <a:solidFill>
                  <a:schemeClr val="tx1"/>
                </a:solidFill>
              </a:rPr>
              <a:t>Website : </a:t>
            </a:r>
            <a:r>
              <a:rPr lang="en-GB" sz="1800" dirty="0" err="1">
                <a:solidFill>
                  <a:schemeClr val="tx1"/>
                </a:solidFill>
                <a:hlinkClick r:id="rId2"/>
              </a:rPr>
              <a:t>www.aisciences.io</a:t>
            </a:r>
            <a:endParaRPr lang="en-GB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06844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D8D1ACDCD7C5449C03B381FD26488C" ma:contentTypeVersion="9" ma:contentTypeDescription="Create a new document." ma:contentTypeScope="" ma:versionID="1e7367c0ca83698688249358f2a4d7af">
  <xsd:schema xmlns:xsd="http://www.w3.org/2001/XMLSchema" xmlns:xs="http://www.w3.org/2001/XMLSchema" xmlns:p="http://schemas.microsoft.com/office/2006/metadata/properties" xmlns:ns2="83af5124-149a-46a0-8dc9-5dd5b991a560" targetNamespace="http://schemas.microsoft.com/office/2006/metadata/properties" ma:root="true" ma:fieldsID="0042ece54a9747f3c876acc2a5d45882" ns2:_="">
    <xsd:import namespace="83af5124-149a-46a0-8dc9-5dd5b991a5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af5124-149a-46a0-8dc9-5dd5b991a5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7B4BD37-C87C-4619-9516-0F570AA1C5C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B4817A-7B78-4F22-BF85-A985FE36C33C}">
  <ds:schemaRefs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83af5124-149a-46a0-8dc9-5dd5b991a560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F62F0203-7A02-431E-A1E2-A3DF22ECB4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af5124-149a-46a0-8dc9-5dd5b991a5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3239</TotalTime>
  <Words>52</Words>
  <Application>Microsoft Office PowerPoint</Application>
  <PresentationFormat>Widescreen</PresentationFormat>
  <Paragraphs>13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Garamond</vt:lpstr>
      <vt:lpstr>Wingdings</vt:lpstr>
      <vt:lpstr>Thème Office</vt:lpstr>
      <vt:lpstr>PowerPoint Presentation</vt:lpstr>
      <vt:lpstr>Linear Discriminant</vt:lpstr>
      <vt:lpstr>Non-Linear Discriminant</vt:lpstr>
      <vt:lpstr>Margins</vt:lpstr>
      <vt:lpstr>SVM: Hard vs Soft</vt:lpstr>
      <vt:lpstr>SVM vs Logistic Regression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CHADAD</dc:creator>
  <cp:lastModifiedBy>Kashif Murtaza</cp:lastModifiedBy>
  <cp:revision>216</cp:revision>
  <dcterms:created xsi:type="dcterms:W3CDTF">2019-01-15T19:27:36Z</dcterms:created>
  <dcterms:modified xsi:type="dcterms:W3CDTF">2021-03-03T09:52:46Z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0x010100BFD8D1ACDCD7C5449C03B381FD26488C</vt:lpwstr>
  </property>
</Properties>
</file>

<file path=docProps/thumbnail.jpeg>
</file>